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996600"/>
    <a:srgbClr val="666699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366F40E-CE1E-4196-862B-B6532D331289}" type="datetimeFigureOut">
              <a:rPr lang="pt-PT" smtClean="0"/>
              <a:t>04/01/2019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84487EE-CA74-4D66-8473-E1E6430569EE}" type="slidenum">
              <a:rPr lang="pt-PT" smtClean="0"/>
              <a:t>‹nº›</a:t>
            </a:fld>
            <a:endParaRPr lang="pt-P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893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F40E-CE1E-4196-862B-B6532D331289}" type="datetimeFigureOut">
              <a:rPr lang="pt-PT" smtClean="0"/>
              <a:t>04/01/2019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87EE-CA74-4D66-8473-E1E6430569E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3435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F40E-CE1E-4196-862B-B6532D331289}" type="datetimeFigureOut">
              <a:rPr lang="pt-PT" smtClean="0"/>
              <a:t>04/01/2019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87EE-CA74-4D66-8473-E1E6430569EE}" type="slidenum">
              <a:rPr lang="pt-PT" smtClean="0"/>
              <a:t>‹nº›</a:t>
            </a:fld>
            <a:endParaRPr lang="pt-P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16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F40E-CE1E-4196-862B-B6532D331289}" type="datetimeFigureOut">
              <a:rPr lang="pt-PT" smtClean="0"/>
              <a:t>04/01/2019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87EE-CA74-4D66-8473-E1E6430569EE}" type="slidenum">
              <a:rPr lang="pt-PT" smtClean="0"/>
              <a:t>‹nº›</a:t>
            </a:fld>
            <a:endParaRPr lang="pt-P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797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F40E-CE1E-4196-862B-B6532D331289}" type="datetimeFigureOut">
              <a:rPr lang="pt-PT" smtClean="0"/>
              <a:t>04/01/2019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87EE-CA74-4D66-8473-E1E6430569E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47462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F40E-CE1E-4196-862B-B6532D331289}" type="datetimeFigureOut">
              <a:rPr lang="pt-PT" smtClean="0"/>
              <a:t>04/01/2019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87EE-CA74-4D66-8473-E1E6430569EE}" type="slidenum">
              <a:rPr lang="pt-PT" smtClean="0"/>
              <a:t>‹nº›</a:t>
            </a:fld>
            <a:endParaRPr lang="pt-P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227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F40E-CE1E-4196-862B-B6532D331289}" type="datetimeFigureOut">
              <a:rPr lang="pt-PT" smtClean="0"/>
              <a:t>04/01/2019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87EE-CA74-4D66-8473-E1E6430569EE}" type="slidenum">
              <a:rPr lang="pt-PT" smtClean="0"/>
              <a:t>‹nº›</a:t>
            </a:fld>
            <a:endParaRPr lang="pt-P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953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F40E-CE1E-4196-862B-B6532D331289}" type="datetimeFigureOut">
              <a:rPr lang="pt-PT" smtClean="0"/>
              <a:t>04/01/2019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87EE-CA74-4D66-8473-E1E6430569EE}" type="slidenum">
              <a:rPr lang="pt-PT" smtClean="0"/>
              <a:t>‹nº›</a:t>
            </a:fld>
            <a:endParaRPr lang="pt-P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79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F40E-CE1E-4196-862B-B6532D331289}" type="datetimeFigureOut">
              <a:rPr lang="pt-PT" smtClean="0"/>
              <a:t>04/01/2019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87EE-CA74-4D66-8473-E1E6430569EE}" type="slidenum">
              <a:rPr lang="pt-PT" smtClean="0"/>
              <a:t>‹nº›</a:t>
            </a:fld>
            <a:endParaRPr lang="pt-P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623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F40E-CE1E-4196-862B-B6532D331289}" type="datetimeFigureOut">
              <a:rPr lang="pt-PT" smtClean="0"/>
              <a:t>04/01/2019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87EE-CA74-4D66-8473-E1E6430569E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28837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F40E-CE1E-4196-862B-B6532D331289}" type="datetimeFigureOut">
              <a:rPr lang="pt-PT" smtClean="0"/>
              <a:t>04/01/2019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87EE-CA74-4D66-8473-E1E6430569EE}" type="slidenum">
              <a:rPr lang="pt-PT" smtClean="0"/>
              <a:t>‹nº›</a:t>
            </a:fld>
            <a:endParaRPr lang="pt-P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738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F40E-CE1E-4196-862B-B6532D331289}" type="datetimeFigureOut">
              <a:rPr lang="pt-PT" smtClean="0"/>
              <a:t>04/01/2019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87EE-CA74-4D66-8473-E1E6430569E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4226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F40E-CE1E-4196-862B-B6532D331289}" type="datetimeFigureOut">
              <a:rPr lang="pt-PT" smtClean="0"/>
              <a:t>04/01/2019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87EE-CA74-4D66-8473-E1E6430569EE}" type="slidenum">
              <a:rPr lang="pt-PT" smtClean="0"/>
              <a:t>‹nº›</a:t>
            </a:fld>
            <a:endParaRPr lang="pt-P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167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F40E-CE1E-4196-862B-B6532D331289}" type="datetimeFigureOut">
              <a:rPr lang="pt-PT" smtClean="0"/>
              <a:t>04/01/2019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87EE-CA74-4D66-8473-E1E6430569EE}" type="slidenum">
              <a:rPr lang="pt-PT" smtClean="0"/>
              <a:t>‹nº›</a:t>
            </a:fld>
            <a:endParaRPr lang="pt-P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58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F40E-CE1E-4196-862B-B6532D331289}" type="datetimeFigureOut">
              <a:rPr lang="pt-PT" smtClean="0"/>
              <a:t>04/01/2019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87EE-CA74-4D66-8473-E1E6430569E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66006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F40E-CE1E-4196-862B-B6532D331289}" type="datetimeFigureOut">
              <a:rPr lang="pt-PT" smtClean="0"/>
              <a:t>04/01/2019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87EE-CA74-4D66-8473-E1E6430569EE}" type="slidenum">
              <a:rPr lang="pt-PT" smtClean="0"/>
              <a:t>‹nº›</a:t>
            </a:fld>
            <a:endParaRPr lang="pt-P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937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F40E-CE1E-4196-862B-B6532D331289}" type="datetimeFigureOut">
              <a:rPr lang="pt-PT" smtClean="0"/>
              <a:t>04/01/2019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87EE-CA74-4D66-8473-E1E6430569E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577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366F40E-CE1E-4196-862B-B6532D331289}" type="datetimeFigureOut">
              <a:rPr lang="pt-PT" smtClean="0"/>
              <a:t>04/01/2019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4487EE-CA74-4D66-8473-E1E6430569E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9029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otanicoajuda@isa.ulisboa.pt" TargetMode="External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Recorte de Ecrã">
            <a:extLst>
              <a:ext uri="{FF2B5EF4-FFF2-40B4-BE49-F238E27FC236}">
                <a16:creationId xmlns:a16="http://schemas.microsoft.com/office/drawing/2014/main" id="{8CE6F093-C141-46A1-9F9E-7D83208B8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211" y="632274"/>
            <a:ext cx="2745991" cy="1746672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7730D67E-2728-46C4-AF70-12EA0156699E}"/>
              </a:ext>
            </a:extLst>
          </p:cNvPr>
          <p:cNvSpPr txBox="1"/>
          <p:nvPr/>
        </p:nvSpPr>
        <p:spPr>
          <a:xfrm>
            <a:off x="926123" y="2524049"/>
            <a:ext cx="10339753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PT" sz="2400" dirty="0">
                <a:solidFill>
                  <a:schemeClr val="accent4">
                    <a:lumMod val="5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Nome:</a:t>
            </a:r>
          </a:p>
          <a:p>
            <a:r>
              <a:rPr lang="pt-PT" sz="2400" dirty="0">
                <a:solidFill>
                  <a:schemeClr val="accent4">
                    <a:lumMod val="5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Morada:</a:t>
            </a:r>
          </a:p>
          <a:p>
            <a:r>
              <a:rPr lang="pt-PT" sz="2400" dirty="0">
                <a:solidFill>
                  <a:schemeClr val="accent4">
                    <a:lumMod val="5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Telefone:</a:t>
            </a:r>
          </a:p>
          <a:p>
            <a:r>
              <a:rPr lang="pt-PT" sz="2400" dirty="0">
                <a:solidFill>
                  <a:schemeClr val="accent4">
                    <a:lumMod val="5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E-mail:</a:t>
            </a:r>
          </a:p>
          <a:p>
            <a:r>
              <a:rPr lang="pt-PT" sz="2400" dirty="0">
                <a:solidFill>
                  <a:schemeClr val="accent4">
                    <a:lumMod val="5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Nº contribuinte:</a:t>
            </a:r>
          </a:p>
          <a:p>
            <a:endParaRPr lang="pt-PT" sz="2400" dirty="0">
              <a:solidFill>
                <a:schemeClr val="accent4">
                  <a:lumMod val="50000"/>
                </a:schemeClr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r>
              <a:rPr lang="pt-PT" sz="2400" dirty="0">
                <a:solidFill>
                  <a:schemeClr val="accent4">
                    <a:lumMod val="5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Nº de pessoas inscritas:</a:t>
            </a:r>
          </a:p>
          <a:p>
            <a:r>
              <a:rPr lang="pt-PT" sz="2400" dirty="0">
                <a:solidFill>
                  <a:schemeClr val="accent4">
                    <a:lumMod val="5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Data de inscrição:</a:t>
            </a:r>
            <a:endParaRPr lang="pt-PT" dirty="0">
              <a:solidFill>
                <a:schemeClr val="accent4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D36FF24-4F16-4C10-85AF-B7CE400BEC53}"/>
              </a:ext>
            </a:extLst>
          </p:cNvPr>
          <p:cNvSpPr txBox="1"/>
          <p:nvPr/>
        </p:nvSpPr>
        <p:spPr>
          <a:xfrm>
            <a:off x="6095999" y="4047543"/>
            <a:ext cx="4997380" cy="11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PT" sz="1400" b="1" dirty="0">
                <a:solidFill>
                  <a:schemeClr val="bg2">
                    <a:lumMod val="50000"/>
                  </a:schemeClr>
                </a:solidFill>
              </a:rPr>
              <a:t>Elementos para pagamento:</a:t>
            </a:r>
          </a:p>
          <a:p>
            <a:pPr algn="just"/>
            <a:r>
              <a:rPr lang="pt-PT" sz="1400" b="1" dirty="0">
                <a:solidFill>
                  <a:schemeClr val="bg2">
                    <a:lumMod val="50000"/>
                  </a:schemeClr>
                </a:solidFill>
              </a:rPr>
              <a:t>Custo do jantar – 70€; NIB para transferência bancária: </a:t>
            </a:r>
            <a:r>
              <a:rPr lang="pt-PT" sz="1400" dirty="0"/>
              <a:t>001800031709216402098</a:t>
            </a:r>
            <a:r>
              <a:rPr lang="pt-PT" sz="1400" b="1" dirty="0">
                <a:solidFill>
                  <a:schemeClr val="bg2">
                    <a:lumMod val="50000"/>
                  </a:schemeClr>
                </a:solidFill>
              </a:rPr>
              <a:t>; pagamento até 25 de janeiro, </a:t>
            </a:r>
            <a:r>
              <a:rPr lang="pt-PT" sz="1400" b="1" dirty="0" err="1">
                <a:solidFill>
                  <a:schemeClr val="bg2">
                    <a:lumMod val="50000"/>
                  </a:schemeClr>
                </a:solidFill>
              </a:rPr>
              <a:t>pf</a:t>
            </a:r>
            <a:r>
              <a:rPr lang="pt-PT" sz="1400" b="1" dirty="0">
                <a:solidFill>
                  <a:schemeClr val="bg2">
                    <a:lumMod val="50000"/>
                  </a:schemeClr>
                </a:solidFill>
              </a:rPr>
              <a:t> enviar cópia de comprovativo para</a:t>
            </a:r>
            <a:r>
              <a:rPr lang="pt-PT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PT" sz="1400" dirty="0">
                <a:solidFill>
                  <a:schemeClr val="tx2"/>
                </a:solidFill>
                <a:hlinkClick r:id="rId3"/>
              </a:rPr>
              <a:t>botanicoajuda@isa.ulisboa.pt</a:t>
            </a:r>
            <a:r>
              <a:rPr lang="pt-PT" sz="1400" b="1" dirty="0">
                <a:solidFill>
                  <a:schemeClr val="bg2">
                    <a:lumMod val="50000"/>
                  </a:schemeClr>
                </a:solidFill>
              </a:rPr>
              <a:t>, bem como a ficha de inscrição logo que possível.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13" y="792960"/>
            <a:ext cx="2976286" cy="132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C12F55F5-4E7B-486E-BB67-1329B7443CF1}"/>
              </a:ext>
            </a:extLst>
          </p:cNvPr>
          <p:cNvSpPr txBox="1"/>
          <p:nvPr/>
        </p:nvSpPr>
        <p:spPr>
          <a:xfrm>
            <a:off x="4472211" y="1565529"/>
            <a:ext cx="3619500" cy="58477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PT" sz="32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Ficha de inscrição</a:t>
            </a:r>
          </a:p>
        </p:txBody>
      </p:sp>
    </p:spTree>
    <p:extLst>
      <p:ext uri="{BB962C8B-B14F-4D97-AF65-F5344CB8AC3E}">
        <p14:creationId xmlns:p14="http://schemas.microsoft.com/office/powerpoint/2010/main" val="36243711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164</TotalTime>
  <Words>71</Words>
  <Application>Microsoft Office PowerPoint</Application>
  <PresentationFormat>Ecrã Panorâmico</PresentationFormat>
  <Paragraphs>11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6" baseType="lpstr">
      <vt:lpstr>Arial</vt:lpstr>
      <vt:lpstr>Bahnschrift</vt:lpstr>
      <vt:lpstr>Garamond</vt:lpstr>
      <vt:lpstr>Narkisim</vt:lpstr>
      <vt:lpstr>Orgânico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dalilaesanto</dc:creator>
  <cp:lastModifiedBy>dalilaesanto</cp:lastModifiedBy>
  <cp:revision>21</cp:revision>
  <dcterms:created xsi:type="dcterms:W3CDTF">2018-01-21T18:09:23Z</dcterms:created>
  <dcterms:modified xsi:type="dcterms:W3CDTF">2019-01-04T07:51:08Z</dcterms:modified>
</cp:coreProperties>
</file>